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76AEF1-1503-41D4-B1F6-516F3A3F858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83097E-49DE-4398-A944-FA707FF93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Некоторые аспекты демографии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gio\Desktop\д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620688"/>
            <a:ext cx="806489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Асфиксия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Врожденные аномалии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Дыхательные расстройства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Инфекционные заболевания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Осложнения беременности и родов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Причины перинатальной смертности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ЖК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труда женщин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акушерской помощи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Рациональное ведение родов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Раннее распознаний заболеваний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к прерыванию беременности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Ранняя постановка на учет (до 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Санпросвет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Профилактика перинатальной смертности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gio\Desktop\д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797152"/>
            <a:ext cx="36004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Sergio\Desktop\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64904"/>
            <a:ext cx="446449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др. греч. народ, пишу)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 о закономерностях воспроизводства населения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Демография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Sergio\Desktop\д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56992"/>
            <a:ext cx="4968552" cy="2461418"/>
          </a:xfrm>
          <a:prstGeom prst="rect">
            <a:avLst/>
          </a:prstGeom>
          <a:noFill/>
        </p:spPr>
      </p:pic>
      <p:pic>
        <p:nvPicPr>
          <p:cNvPr id="5" name="Picture 2" descr="C:\Users\Sergio\Desktop\д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56992"/>
            <a:ext cx="4968552" cy="2461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рождаемости и смертности;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уровню естественного прироста - разность показателей рождаемости и смертности 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Критерии оценки демографической ситуации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ergio\Desktop\д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369949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оценки уровня рождаемости в демографии используется система показателей: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коэффициент рождаемости-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 родившихся за календарный год в расчете на 1000 среднегодовой численности жителей ( на 2014 год это 11,87 рождений на 1000населения)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Рождаемость как критерий оценки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Sergio\Desktop\д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157192"/>
            <a:ext cx="2592288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живорожденных в расчете на 1 женщину в среднем за всю жизнь ( наиболее точный показатель)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поддержания нынешней численности населения необходимо 2,17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Суммарный коэффициент рождаемости(СКР)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ergio\Desktop\д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717032"/>
            <a:ext cx="31683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смерти беременных женщин, а также рожениц (т.е. смерть во время беременности, а так же в течении последующих 42 дней после ее окончания)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11,3 на 100000 родов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Материнская смертность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Кровотечения ( в основном послеродовые)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Инфекции (после родов)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артериального давления (эклампсия)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Небезопасный аборт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Причины материнской смертности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Sergio\Desktop\д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3789040"/>
            <a:ext cx="4104456" cy="223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случаев смерти детей в возрасте до 1 года на 1000 родившихся живыми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7,7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1000 родившихся живыми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Младенческая смертность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ergio\Desktop\д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645024"/>
            <a:ext cx="338437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случаи смерти плода или новорожденного в период от 22 недели беременности до 7 суток (168 часов) жизни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Рассчитывается на 1000 родившихся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Перинатальная смертность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436</TotalTime>
  <Words>263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Демография</vt:lpstr>
      <vt:lpstr>Критерии оценки демографической ситуации</vt:lpstr>
      <vt:lpstr>Рождаемость как критерий оценки</vt:lpstr>
      <vt:lpstr>Суммарный коэффициент рождаемости(СКР)</vt:lpstr>
      <vt:lpstr>Материнская смертность</vt:lpstr>
      <vt:lpstr>Причины материнской смертности</vt:lpstr>
      <vt:lpstr>Младенческая смертность</vt:lpstr>
      <vt:lpstr>Перинатальная смертность</vt:lpstr>
      <vt:lpstr>Причины перинатальной смертности</vt:lpstr>
      <vt:lpstr>Профилактика перинатальной смертности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аспекты демографии</dc:title>
  <dc:creator>Sergio</dc:creator>
  <cp:lastModifiedBy>Sergio</cp:lastModifiedBy>
  <cp:revision>36</cp:revision>
  <dcterms:created xsi:type="dcterms:W3CDTF">2015-03-16T13:38:57Z</dcterms:created>
  <dcterms:modified xsi:type="dcterms:W3CDTF">2015-03-23T18:09:46Z</dcterms:modified>
</cp:coreProperties>
</file>